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25.03.2015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467992" y="1618285"/>
            <a:ext cx="5928995" cy="4814255"/>
            <a:chOff x="779852" y="1818486"/>
            <a:chExt cx="5928995" cy="4814255"/>
          </a:xfrm>
        </p:grpSpPr>
        <p:sp>
          <p:nvSpPr>
            <p:cNvPr id="21" name="Textfeld 20"/>
            <p:cNvSpPr txBox="1"/>
            <p:nvPr/>
          </p:nvSpPr>
          <p:spPr>
            <a:xfrm>
              <a:off x="798868" y="3959810"/>
              <a:ext cx="6767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0,5µg/ml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Textfeld 22"/>
            <p:cNvSpPr txBox="1"/>
            <p:nvPr/>
          </p:nvSpPr>
          <p:spPr>
            <a:xfrm>
              <a:off x="779852" y="6360219"/>
              <a:ext cx="5709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814976" y="3967675"/>
              <a:ext cx="60625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2µg/ml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Textfeld 26"/>
            <p:cNvSpPr txBox="1"/>
            <p:nvPr/>
          </p:nvSpPr>
          <p:spPr>
            <a:xfrm>
              <a:off x="3805740" y="6386520"/>
              <a:ext cx="64152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10µg/ml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8" name="Grafik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868" y="1818486"/>
              <a:ext cx="2888324" cy="2160000"/>
            </a:xfrm>
            <a:prstGeom prst="rect">
              <a:avLst/>
            </a:prstGeom>
          </p:spPr>
        </p:pic>
        <p:pic>
          <p:nvPicPr>
            <p:cNvPr id="39" name="Grafik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522" y="1826351"/>
              <a:ext cx="2888324" cy="2160000"/>
            </a:xfrm>
            <a:prstGeom prst="rect">
              <a:avLst/>
            </a:prstGeom>
          </p:spPr>
        </p:pic>
        <p:pic>
          <p:nvPicPr>
            <p:cNvPr id="40" name="Grafik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001" y="4221252"/>
              <a:ext cx="2888324" cy="2160000"/>
            </a:xfrm>
            <a:prstGeom prst="rect">
              <a:avLst/>
            </a:prstGeom>
          </p:spPr>
        </p:pic>
        <p:pic>
          <p:nvPicPr>
            <p:cNvPr id="41" name="Grafik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20522" y="4221252"/>
              <a:ext cx="2888325" cy="2160000"/>
            </a:xfrm>
            <a:prstGeom prst="rect">
              <a:avLst/>
            </a:prstGeom>
          </p:spPr>
        </p:pic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49250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18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3" name="Textfeld 1"/>
          <p:cNvSpPr txBox="1">
            <a:spLocks noChangeArrowheads="1"/>
          </p:cNvSpPr>
          <p:nvPr/>
        </p:nvSpPr>
        <p:spPr bwMode="auto">
          <a:xfrm>
            <a:off x="488950" y="93078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anti-human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LYVE-1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102-PA50AG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feld 5"/>
          <p:cNvSpPr txBox="1">
            <a:spLocks noChangeArrowheads="1"/>
          </p:cNvSpPr>
          <p:nvPr/>
        </p:nvSpPr>
        <p:spPr bwMode="auto">
          <a:xfrm>
            <a:off x="6516216" y="1536440"/>
            <a:ext cx="2278535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LYVE-1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human lymphatic endothelial cells (HDLEC) using a polyclonal rabbit anti-human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LYVE-1 (#102-PA50AG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antibody.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anti-rabbit 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 1:400. [IF_LEC1401-03]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</Words>
  <Application>Microsoft Office PowerPoint</Application>
  <PresentationFormat>Bildschirmpräsentation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16</cp:revision>
  <cp:lastPrinted>2014-01-31T10:01:28Z</cp:lastPrinted>
  <dcterms:created xsi:type="dcterms:W3CDTF">2014-01-30T08:05:57Z</dcterms:created>
  <dcterms:modified xsi:type="dcterms:W3CDTF">2015-03-25T13:34:26Z</dcterms:modified>
</cp:coreProperties>
</file>